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71270E-5D61-47FE-B7E1-E67F25B2B14D}" v="47" dt="2023-12-03T13:21:47.1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microsoft.com/office/2015/10/relationships/revisionInfo" Target="revisionInfo.xml" Id="rId8" /><Relationship Type="http://schemas.openxmlformats.org/officeDocument/2006/relationships/presProps" Target="presProps.xml" Id="rId3"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tableStyles" Target="tableStyles.xml" Id="rId6" /><Relationship Type="http://schemas.openxmlformats.org/officeDocument/2006/relationships/theme" Target="theme/theme1.xml" Id="rId5" /><Relationship Type="http://schemas.openxmlformats.org/officeDocument/2006/relationships/viewProps" Target="viewProps.xml" Id="rId4"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03.12.2023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03.12.2023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03.12.2023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03.12.2023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03.12.2023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03.12.2023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03.12.2023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03.12.2023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Zástupný obsah 43" descr="Obsah obrázku savec, plaz, želva, venku&#10;&#10;Popis se vygeneroval automaticky.">
            <a:extLst>
              <a:ext uri="{FF2B5EF4-FFF2-40B4-BE49-F238E27FC236}">
                <a16:creationId xmlns:a16="http://schemas.microsoft.com/office/drawing/2014/main" id="{285A6C55-8341-4AD7-FE08-5937E52E4CC6}"/>
              </a:ext>
            </a:extLst>
          </p:cNvPr>
          <p:cNvPicPr>
            <a:picLocks noGrp="1" noChangeAspect="1"/>
          </p:cNvPicPr>
          <p:nvPr>
            <p:ph idx="1"/>
          </p:nvPr>
        </p:nvPicPr>
        <p:blipFill rotWithShape="1">
          <a:blip r:embed="rId2"/>
          <a:srcRect l="5884" r="-1" b="-1"/>
          <a:stretch/>
        </p:blipFill>
        <p:spPr>
          <a:xfrm>
            <a:off x="1" y="10"/>
            <a:ext cx="9669642" cy="6857990"/>
          </a:xfrm>
          <a:prstGeom prst="rect">
            <a:avLst/>
          </a:prstGeom>
        </p:spPr>
      </p:pic>
      <p:sp>
        <p:nvSpPr>
          <p:cNvPr id="58" name="Rectangle 57">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p:cNvSpPr>
            <a:spLocks noGrp="1"/>
          </p:cNvSpPr>
          <p:nvPr>
            <p:ph type="title"/>
          </p:nvPr>
        </p:nvSpPr>
        <p:spPr>
          <a:xfrm>
            <a:off x="7531610" y="365125"/>
            <a:ext cx="3822189" cy="1899912"/>
          </a:xfrm>
        </p:spPr>
        <p:txBody>
          <a:bodyPr vert="horz" lIns="91440" tIns="45720" rIns="91440" bIns="45720" rtlCol="0" anchor="ctr">
            <a:normAutofit/>
          </a:bodyPr>
          <a:lstStyle/>
          <a:p>
            <a:r>
              <a:rPr lang="en-US" sz="4000"/>
              <a:t>ŽELVA BAHENNÍ</a:t>
            </a:r>
          </a:p>
        </p:txBody>
      </p:sp>
      <p:sp>
        <p:nvSpPr>
          <p:cNvPr id="4" name="Zástupný text 3">
            <a:extLst>
              <a:ext uri="{FF2B5EF4-FFF2-40B4-BE49-F238E27FC236}">
                <a16:creationId xmlns:a16="http://schemas.microsoft.com/office/drawing/2014/main" id="{0DD22F57-24D9-0FC8-E1DB-2D79FE513EF7}"/>
              </a:ext>
            </a:extLst>
          </p:cNvPr>
          <p:cNvSpPr>
            <a:spLocks noGrp="1"/>
          </p:cNvSpPr>
          <p:nvPr>
            <p:ph type="body" sz="half" idx="2"/>
          </p:nvPr>
        </p:nvSpPr>
        <p:spPr>
          <a:xfrm>
            <a:off x="7531610" y="2434201"/>
            <a:ext cx="3822189" cy="3742762"/>
          </a:xfrm>
        </p:spPr>
        <p:txBody>
          <a:bodyPr vert="horz" lIns="91440" tIns="45720" rIns="91440" bIns="45720" rtlCol="0">
            <a:normAutofit/>
          </a:bodyPr>
          <a:lstStyle/>
          <a:p>
            <a:pPr indent="-228600">
              <a:buFont typeface="Arial" panose="020B0604020202020204" pitchFamily="34" charset="0"/>
              <a:buChar char="•"/>
            </a:pPr>
            <a:r>
              <a:rPr lang="en-US" sz="2000"/>
              <a:t>Samice želvy bahenní může dorůstat až 25 cm, naproti tomu drobný sameček měří jen okolo 15 cm. Samec má oči hnědé, samice nažloutlé. Mezi prsty má blány. Krunýř má tmavý se žlutými skvrnkami.</a:t>
            </a:r>
            <a:endParaRPr lang="en-US" sz="2000" baseline="30000"/>
          </a:p>
        </p:txBody>
      </p:sp>
    </p:spTree>
    <p:extLst>
      <p:ext uri="{BB962C8B-B14F-4D97-AF65-F5344CB8AC3E}">
        <p14:creationId xmlns:p14="http://schemas.microsoft.com/office/powerpoint/2010/main" val="379952300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Širokoúhlá obrazovka</PresentationFormat>
  <Paragraphs>0</Paragraphs>
  <Slides>1</Slides>
  <Notes>0</Notes>
  <HiddenSlides>0</HiddenSlides>
  <MMClips>0</MMClips>
  <ScaleCrop>false</ScaleCrop>
  <HeadingPairs>
    <vt:vector size="4" baseType="variant">
      <vt:variant>
        <vt:lpstr>Motiv</vt:lpstr>
      </vt:variant>
      <vt:variant>
        <vt:i4>1</vt:i4>
      </vt:variant>
      <vt:variant>
        <vt:lpstr>Nadpisy snímků</vt:lpstr>
      </vt:variant>
      <vt:variant>
        <vt:i4>1</vt:i4>
      </vt:variant>
    </vt:vector>
  </HeadingPairs>
  <TitlesOfParts>
    <vt:vector size="2" baseType="lpstr">
      <vt:lpstr>Motiv systému Office</vt:lpstr>
      <vt:lpstr>ŽELVA BAHENNÍ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
  <cp:revision>26</cp:revision>
  <dcterms:created xsi:type="dcterms:W3CDTF">2023-12-03T13:12:15Z</dcterms:created>
  <dcterms:modified xsi:type="dcterms:W3CDTF">2023-12-03T13:22:00Z</dcterms:modified>
</cp:coreProperties>
</file>